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E9D"/>
    <a:srgbClr val="0688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687388" y="685800"/>
            <a:ext cx="7769225" cy="5486400"/>
          </a:xfrm>
          <a:prstGeom prst="rect">
            <a:avLst/>
          </a:prstGeom>
          <a:solidFill>
            <a:srgbClr val="FCEE9D"/>
          </a:solidFill>
          <a:ln w="508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914400" y="914400"/>
            <a:ext cx="7313613" cy="5027613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6" name="Picture 12" descr="kindergarten_diplo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3" y="42863"/>
            <a:ext cx="9134475" cy="677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362200" y="1295400"/>
            <a:ext cx="4419600" cy="990600"/>
          </a:xfrm>
        </p:spPr>
        <p:txBody>
          <a:bodyPr/>
          <a:lstStyle>
            <a:lvl1pPr algn="ctr">
              <a:defRPr sz="3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362200"/>
            <a:ext cx="6400800" cy="838200"/>
          </a:xfrm>
        </p:spPr>
        <p:txBody>
          <a:bodyPr wrap="none"/>
          <a:lstStyle>
            <a:lvl1pPr marL="0" indent="0" algn="ctr">
              <a:buFontTx/>
              <a:buNone/>
              <a:defRPr sz="46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24600" y="990600"/>
            <a:ext cx="1752600" cy="4876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990600"/>
            <a:ext cx="5105400" cy="4876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209800"/>
            <a:ext cx="3429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429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687388" y="685800"/>
            <a:ext cx="7769225" cy="5486400"/>
          </a:xfrm>
          <a:prstGeom prst="rect">
            <a:avLst/>
          </a:prstGeom>
          <a:solidFill>
            <a:srgbClr val="FCEE9D"/>
          </a:solidFill>
          <a:ln w="508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914400" y="914400"/>
            <a:ext cx="7313613" cy="5027613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8" name="Picture 14" descr="kindergarten_diplom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763" y="42863"/>
            <a:ext cx="9134475" cy="677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990600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209800"/>
            <a:ext cx="7010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/>
          <p:cNvSpPr txBox="1">
            <a:spLocks noChangeArrowheads="1"/>
          </p:cNvSpPr>
          <p:nvPr/>
        </p:nvSpPr>
        <p:spPr bwMode="auto">
          <a:xfrm>
            <a:off x="2123728" y="3284984"/>
            <a:ext cx="487680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________________________</a:t>
            </a:r>
            <a:endParaRPr lang="ru-RU" sz="3000" dirty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  <a:p>
            <a:pPr algn="ctr"/>
            <a:endParaRPr lang="ru-RU" sz="1200" dirty="0">
              <a:latin typeface="Garamond" pitchFamily="18" charset="0"/>
            </a:endParaRP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успешно прошла(ел) курсы  по основам детской психологии и педагогики в объеме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72 часа по программе «Успешные родители»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 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</p:txBody>
      </p:sp>
      <p:sp>
        <p:nvSpPr>
          <p:cNvPr id="3075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362200"/>
            <a:ext cx="6400800" cy="838200"/>
          </a:xfrm>
        </p:spPr>
        <p:txBody>
          <a:bodyPr/>
          <a:lstStyle/>
          <a:p>
            <a:pPr eaLnBrk="1" hangingPunct="1"/>
            <a:r>
              <a:rPr lang="ru-RU" b="1" i="1" dirty="0" smtClean="0">
                <a:solidFill>
                  <a:srgbClr val="C00000"/>
                </a:solidFill>
              </a:rPr>
              <a:t>Сертификат</a:t>
            </a:r>
          </a:p>
          <a:p>
            <a:pPr eaLnBrk="1" hangingPunct="1"/>
            <a:endParaRPr lang="ru-RU" b="1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7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043608" y="1295400"/>
            <a:ext cx="7128792" cy="990600"/>
          </a:xfrm>
        </p:spPr>
        <p:txBody>
          <a:bodyPr/>
          <a:lstStyle/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Муниципальное дошкольное образовательное автономное учреждение</a:t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детский сад №2 городского округа города Райчихинска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5868144" y="5301208"/>
            <a:ext cx="23173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200" dirty="0">
                <a:latin typeface="Garamond" pitchFamily="18" charset="0"/>
              </a:rPr>
              <a:t>			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f10113047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tf10113047</Template>
  <TotalTime>49</TotalTime>
  <Words>28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Garamond</vt:lpstr>
      <vt:lpstr>tf10113047</vt:lpstr>
      <vt:lpstr>Муниципальное дошкольное образовательное автономное учреждение детский сад №2 городского округа города Райчихинска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образовательное учреждение «Буратино»</dc:title>
  <dc:creator>User</dc:creator>
  <cp:lastModifiedBy>Пользователь Windows</cp:lastModifiedBy>
  <cp:revision>8</cp:revision>
  <dcterms:created xsi:type="dcterms:W3CDTF">2017-04-12T08:31:39Z</dcterms:created>
  <dcterms:modified xsi:type="dcterms:W3CDTF">2019-09-19T00:16:30Z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TC101130471049</vt:lpwstr>
  </property>
</Properties>
</file>